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MapReduce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overview of the MapReduce framework used for processing large datasets in parallel.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42484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400556"/>
            <a:ext cx="225242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Gattu Devendra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00093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Overview of HDFS (Hadoop Distributed File System)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338638"/>
            <a:ext cx="32919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Distributed Storage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4907994"/>
            <a:ext cx="34678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HDFS is a distributed file system designed to store and manage large volumes of data across multiple nodes.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850606" y="43386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4850606" y="4907994"/>
            <a:ext cx="34678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HDFS allows seamless scaling to accommodate the increasing data size by adding more nodes to the cluster.</a:t>
            </a:r>
            <a:endParaRPr lang="en-US" sz="175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02719"/>
            <a:ext cx="82725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MapReduce architecture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90394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5FA7"/>
          </a:solidFill>
          <a:ln/>
        </p:spPr>
      </p:sp>
      <p:sp>
        <p:nvSpPr>
          <p:cNvPr id="7" name="Text 3"/>
          <p:cNvSpPr/>
          <p:nvPr/>
        </p:nvSpPr>
        <p:spPr>
          <a:xfrm>
            <a:off x="1004649" y="3945612"/>
            <a:ext cx="1570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980259"/>
            <a:ext cx="33082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Master-Slave Model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architecture follows a master-slave model where the JobTracker and TaskTrackers play essential roles.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90394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5FA7"/>
          </a:solidFill>
          <a:ln/>
        </p:spPr>
      </p:sp>
      <p:sp>
        <p:nvSpPr>
          <p:cNvPr id="11" name="Text 7"/>
          <p:cNvSpPr/>
          <p:nvPr/>
        </p:nvSpPr>
        <p:spPr>
          <a:xfrm>
            <a:off x="5715953" y="3945612"/>
            <a:ext cx="2630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980259"/>
            <a:ext cx="31200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Parallel Processing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It is designed for parallel computing, with the ability to process large data sets across clusters of nodes.</a:t>
            </a:r>
            <a:endParaRPr lang="en-US" sz="1750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54279"/>
            <a:ext cx="72761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MapReduce workflow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2881908"/>
            <a:ext cx="27742" cy="3493294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3291542"/>
            <a:ext cx="777597" cy="27742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305550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5FA7"/>
          </a:solidFill>
          <a:ln/>
        </p:spPr>
      </p:sp>
      <p:sp>
        <p:nvSpPr>
          <p:cNvPr id="9" name="Text 5"/>
          <p:cNvSpPr/>
          <p:nvPr/>
        </p:nvSpPr>
        <p:spPr>
          <a:xfrm>
            <a:off x="1087934" y="3097173"/>
            <a:ext cx="1570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31040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Map Phase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584496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is divided into smaller parts and processed in parallel across different nodes.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5149275"/>
            <a:ext cx="777597" cy="27742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9132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5FA7"/>
          </a:solidFill>
          <a:ln/>
        </p:spPr>
      </p:sp>
      <p:sp>
        <p:nvSpPr>
          <p:cNvPr id="14" name="Text 10"/>
          <p:cNvSpPr/>
          <p:nvPr/>
        </p:nvSpPr>
        <p:spPr>
          <a:xfrm>
            <a:off x="1034951" y="4954905"/>
            <a:ext cx="2630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9618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Reduce Phase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5442228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processed data is aggregated and reduced to produce the final output.</a:t>
            </a:r>
            <a:endParaRPr lang="en-US" sz="1750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605445"/>
            <a:ext cx="85124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MapReduce job execution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633073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2F5FA7"/>
          </a:solidFill>
          <a:ln/>
        </p:spPr>
      </p:sp>
      <p:sp>
        <p:nvSpPr>
          <p:cNvPr id="7" name="Text 3"/>
          <p:cNvSpPr/>
          <p:nvPr/>
        </p:nvSpPr>
        <p:spPr>
          <a:xfrm>
            <a:off x="1055370" y="3855244"/>
            <a:ext cx="27935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Task Distribution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55370" y="4335661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job tracker distributes the tasks to the task trackers based on proximity to the data.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633073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2F5FA7"/>
          </a:solidFill>
          <a:ln/>
        </p:spPr>
      </p:sp>
      <p:sp>
        <p:nvSpPr>
          <p:cNvPr id="10" name="Text 6"/>
          <p:cNvSpPr/>
          <p:nvPr/>
        </p:nvSpPr>
        <p:spPr>
          <a:xfrm>
            <a:off x="5819656" y="3855244"/>
            <a:ext cx="36167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Node Communication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19656" y="4335661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Task trackers communicate with the job tracker to provide updates and receive new tasks.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47173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processing in MapReduce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3869174"/>
            <a:ext cx="444341" cy="44434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33199" y="45356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Large Datasets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833199" y="5016103"/>
            <a:ext cx="35721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Designed to handle and process large-scale datasets efficiently and reliably.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68" y="3869174"/>
            <a:ext cx="444341" cy="44434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38568" y="4535686"/>
            <a:ext cx="35722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Distributed Computing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4738568" y="5363289"/>
            <a:ext cx="357223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Well-suited for distributed computing across a cluster of nodes.</a:t>
            </a:r>
            <a:endParaRPr lang="en-US" sz="1750" dirty="0"/>
          </a:p>
        </p:txBody>
      </p:sp>
      <p:pic>
        <p:nvPicPr>
          <p:cNvPr id="12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674013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Fault tolerance in MapReduce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2507099"/>
            <a:ext cx="7477601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99%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3183255" y="3451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Reliability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833199" y="393168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MapReduce ensures fault tolerance with a high degree of reliability, ensuring minimal data loss or job failure.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5420082"/>
            <a:ext cx="7477601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3x</a:t>
            </a:r>
            <a:endParaRPr lang="en-US" sz="5249" dirty="0"/>
          </a:p>
        </p:txBody>
      </p:sp>
      <p:sp>
        <p:nvSpPr>
          <p:cNvPr id="10" name="Text 6"/>
          <p:cNvSpPr/>
          <p:nvPr/>
        </p:nvSpPr>
        <p:spPr>
          <a:xfrm>
            <a:off x="3183255" y="6364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Redundancy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833199" y="684466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3x replication to ensure data availability even in the event of hardware failures.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7625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key takeaways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3198257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3420428"/>
            <a:ext cx="42373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Efficient Data Processing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3900845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MapReduce offers a highly efficient method for processing large volumes of data in parallel.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4975741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5197912"/>
            <a:ext cx="40840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 and Reliability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5678329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HDFS and MapReduce together provide scalable and reliable data processing capabilities.</a:t>
            </a:r>
            <a:endParaRPr lang="en-US" sz="1750" dirty="0"/>
          </a:p>
        </p:txBody>
      </p:sp>
      <p:pic>
        <p:nvPicPr>
          <p:cNvPr id="12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2024-03-04T07:03:56Z</dcterms:created>
  <dcterms:modified xsi:type="dcterms:W3CDTF">2024-03-04T07:03:56Z</dcterms:modified>
</cp:coreProperties>
</file>